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29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38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67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45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79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86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38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58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47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14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26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6D12-ED8A-4DE1-902C-34DF769D6006}" type="datetimeFigureOut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FC5B-AFD6-40E7-9CB8-FC10B88040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18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RFE Passive </a:t>
            </a:r>
            <a:r>
              <a:rPr lang="fr-FR" b="1" dirty="0" smtClean="0">
                <a:solidFill>
                  <a:srgbClr val="7030A0"/>
                </a:solidFill>
              </a:rPr>
              <a:t>Relay - Definition</a:t>
            </a:r>
            <a:endParaRPr lang="fr-FR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A diagram of the ports that agents, agent relays, and servers use to communi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77" y="1288476"/>
            <a:ext cx="4009101" cy="37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 diagram of the ports that agents, agent relays, and servers use to communi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088" y="1288475"/>
            <a:ext cx="4009101" cy="37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548687" y="3004535"/>
            <a:ext cx="85725" cy="466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509269" y="3004535"/>
            <a:ext cx="91054" cy="495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687" y="2933098"/>
            <a:ext cx="101517" cy="64293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495345" y="5627720"/>
            <a:ext cx="3861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Normal </a:t>
            </a:r>
            <a:r>
              <a:rPr lang="fr-FR" sz="2000" b="1" dirty="0" smtClean="0"/>
              <a:t>Relay</a:t>
            </a:r>
          </a:p>
          <a:p>
            <a:pPr algn="ctr"/>
            <a:r>
              <a:rPr lang="fr-FR" sz="1400" dirty="0" smtClean="0"/>
              <a:t>This </a:t>
            </a:r>
            <a:r>
              <a:rPr lang="fr-FR" sz="1400" dirty="0" err="1" smtClean="0"/>
              <a:t>is</a:t>
            </a:r>
            <a:r>
              <a:rPr lang="fr-FR" sz="1400" dirty="0" smtClean="0"/>
              <a:t> the </a:t>
            </a:r>
            <a:r>
              <a:rPr lang="fr-FR" sz="1400" dirty="0" err="1" smtClean="0"/>
              <a:t>way</a:t>
            </a:r>
            <a:r>
              <a:rPr lang="fr-FR" sz="1400" dirty="0" smtClean="0"/>
              <a:t> </a:t>
            </a:r>
            <a:r>
              <a:rPr lang="fr-FR" sz="1400" dirty="0" err="1" smtClean="0"/>
              <a:t>it</a:t>
            </a:r>
            <a:r>
              <a:rPr lang="fr-FR" sz="1400" dirty="0" smtClean="0"/>
              <a:t> </a:t>
            </a:r>
            <a:r>
              <a:rPr lang="fr-FR" sz="1400" dirty="0" err="1" smtClean="0"/>
              <a:t>works</a:t>
            </a:r>
            <a:r>
              <a:rPr lang="fr-FR" sz="1400" dirty="0" smtClean="0"/>
              <a:t> in </a:t>
            </a:r>
            <a:r>
              <a:rPr lang="fr-FR" sz="1400" dirty="0" err="1" smtClean="0"/>
              <a:t>Urban</a:t>
            </a:r>
            <a:r>
              <a:rPr lang="fr-FR" sz="1400" dirty="0" smtClean="0"/>
              <a:t> Code </a:t>
            </a:r>
            <a:r>
              <a:rPr lang="fr-FR" sz="1400" dirty="0" err="1" smtClean="0"/>
              <a:t>Deploy</a:t>
            </a:r>
            <a:endParaRPr lang="fr-FR" sz="1400" dirty="0" smtClean="0"/>
          </a:p>
          <a:p>
            <a:pPr algn="ctr"/>
            <a:r>
              <a:rPr lang="fr-FR" sz="1400" dirty="0" smtClean="0"/>
              <a:t>=&gt; </a:t>
            </a:r>
            <a:r>
              <a:rPr lang="fr-FR" sz="1400" dirty="0" smtClean="0"/>
              <a:t>Normal </a:t>
            </a:r>
            <a:r>
              <a:rPr lang="fr-FR" sz="1400" dirty="0" err="1" smtClean="0"/>
              <a:t>relays</a:t>
            </a:r>
            <a:r>
              <a:rPr lang="fr-FR" sz="1400" dirty="0" smtClean="0"/>
              <a:t> are </a:t>
            </a:r>
            <a:r>
              <a:rPr lang="fr-FR" sz="1400" dirty="0" err="1" smtClean="0"/>
              <a:t>unacceptable</a:t>
            </a:r>
            <a:r>
              <a:rPr lang="fr-FR" sz="1400" dirty="0" smtClean="0"/>
              <a:t> for the </a:t>
            </a:r>
            <a:r>
              <a:rPr lang="fr-FR" sz="1400" dirty="0" err="1" smtClean="0"/>
              <a:t>security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6884247" y="5627719"/>
            <a:ext cx="3674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Passive Relay</a:t>
            </a:r>
          </a:p>
          <a:p>
            <a:pPr algn="ctr"/>
            <a:r>
              <a:rPr lang="fr-FR" sz="1400" dirty="0" err="1" smtClean="0"/>
              <a:t>Request</a:t>
            </a:r>
            <a:r>
              <a:rPr lang="fr-FR" sz="1400" dirty="0" smtClean="0"/>
              <a:t> For </a:t>
            </a:r>
            <a:r>
              <a:rPr lang="fr-FR" sz="1400" dirty="0" err="1" smtClean="0"/>
              <a:t>Enhancement</a:t>
            </a:r>
            <a:endParaRPr lang="fr-FR" sz="1400" dirty="0" smtClean="0"/>
          </a:p>
          <a:p>
            <a:pPr algn="ctr"/>
            <a:r>
              <a:rPr lang="fr-FR" sz="1400" dirty="0" smtClean="0"/>
              <a:t>=&gt; </a:t>
            </a:r>
            <a:r>
              <a:rPr lang="fr-FR" sz="1400" dirty="0" smtClean="0"/>
              <a:t>Passive </a:t>
            </a:r>
            <a:r>
              <a:rPr lang="fr-FR" sz="1400" dirty="0" err="1" smtClean="0"/>
              <a:t>relays</a:t>
            </a:r>
            <a:r>
              <a:rPr lang="fr-FR" sz="1400" dirty="0" smtClean="0"/>
              <a:t> are acceptable </a:t>
            </a:r>
            <a:r>
              <a:rPr lang="fr-FR" sz="1400" dirty="0" smtClean="0"/>
              <a:t>for the </a:t>
            </a:r>
            <a:r>
              <a:rPr lang="fr-FR" sz="1400" dirty="0" err="1" smtClean="0"/>
              <a:t>security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62737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RFE Passive </a:t>
            </a:r>
            <a:r>
              <a:rPr lang="fr-FR" b="1" dirty="0" smtClean="0">
                <a:solidFill>
                  <a:srgbClr val="7030A0"/>
                </a:solidFill>
              </a:rPr>
              <a:t>Relay - Key benefit</a:t>
            </a:r>
            <a:endParaRPr lang="fr-FR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A diagram of the ports that agents, agent relays, and servers use to communi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088" y="1288475"/>
            <a:ext cx="4009101" cy="37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548687" y="3004535"/>
            <a:ext cx="85725" cy="466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509269" y="3004535"/>
            <a:ext cx="91054" cy="495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687" y="2933098"/>
            <a:ext cx="101517" cy="64293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924657" y="5627719"/>
            <a:ext cx="1593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Passive Relay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3579" y="2417261"/>
            <a:ext cx="47881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The connexion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b="1" dirty="0" err="1" smtClean="0">
                <a:solidFill>
                  <a:srgbClr val="7030A0"/>
                </a:solidFill>
              </a:rPr>
              <a:t>iniated</a:t>
            </a:r>
            <a:r>
              <a:rPr lang="fr-FR" sz="2000" b="1" dirty="0" smtClean="0">
                <a:solidFill>
                  <a:srgbClr val="7030A0"/>
                </a:solidFill>
              </a:rPr>
              <a:t> by UCD</a:t>
            </a:r>
            <a:r>
              <a:rPr lang="fr-FR" sz="2000" dirty="0" smtClean="0"/>
              <a:t>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The Firewall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configured</a:t>
            </a:r>
            <a:r>
              <a:rPr lang="fr-FR" sz="2000" dirty="0" smtClean="0"/>
              <a:t> for </a:t>
            </a:r>
            <a:r>
              <a:rPr lang="fr-FR" sz="2000" b="1" dirty="0" err="1" smtClean="0">
                <a:solidFill>
                  <a:srgbClr val="7030A0"/>
                </a:solidFill>
              </a:rPr>
              <a:t>outbound</a:t>
            </a:r>
            <a:r>
              <a:rPr lang="fr-FR" sz="2000" dirty="0" smtClean="0"/>
              <a:t> </a:t>
            </a:r>
            <a:r>
              <a:rPr lang="fr-FR" sz="2000" dirty="0" err="1" smtClean="0"/>
              <a:t>streams</a:t>
            </a:r>
            <a:r>
              <a:rPr lang="fr-FR" sz="2000" dirty="0" smtClean="0"/>
              <a:t> (8443 7919 7918)</a:t>
            </a: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The </a:t>
            </a:r>
            <a:r>
              <a:rPr lang="fr-FR" sz="2000" dirty="0" err="1"/>
              <a:t>present</a:t>
            </a:r>
            <a:r>
              <a:rPr lang="fr-FR" sz="2000" dirty="0"/>
              <a:t> and passive </a:t>
            </a:r>
            <a:r>
              <a:rPr lang="fr-FR" sz="2000" dirty="0" err="1"/>
              <a:t>relays</a:t>
            </a:r>
            <a:r>
              <a:rPr lang="fr-FR" sz="2000" dirty="0"/>
              <a:t> </a:t>
            </a:r>
            <a:r>
              <a:rPr lang="fr-FR" sz="2000" dirty="0" err="1"/>
              <a:t>differ</a:t>
            </a:r>
            <a:r>
              <a:rPr lang="fr-FR" sz="2000" dirty="0"/>
              <a:t> </a:t>
            </a:r>
            <a:r>
              <a:rPr lang="fr-FR" sz="2000" dirty="0" err="1"/>
              <a:t>only</a:t>
            </a:r>
            <a:r>
              <a:rPr lang="fr-FR" sz="2000" dirty="0"/>
              <a:t> at the first connexion </a:t>
            </a:r>
            <a:r>
              <a:rPr lang="fr-FR" sz="2000" dirty="0" err="1"/>
              <a:t>with</a:t>
            </a:r>
            <a:r>
              <a:rPr lang="fr-FR" sz="2000" dirty="0"/>
              <a:t> UCD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Once </a:t>
            </a:r>
            <a:r>
              <a:rPr lang="fr-FR" sz="2000" dirty="0" err="1" smtClean="0"/>
              <a:t>connected</a:t>
            </a:r>
            <a:r>
              <a:rPr lang="fr-FR" sz="2000" dirty="0" smtClean="0"/>
              <a:t>, the passive </a:t>
            </a:r>
            <a:r>
              <a:rPr lang="fr-FR" sz="2000" dirty="0" err="1" smtClean="0"/>
              <a:t>relay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fonctionning</a:t>
            </a:r>
            <a:r>
              <a:rPr lang="fr-FR" sz="2000" dirty="0" smtClean="0"/>
              <a:t> </a:t>
            </a:r>
            <a:r>
              <a:rPr lang="fr-FR" sz="2000" dirty="0" err="1" smtClean="0"/>
              <a:t>exactly</a:t>
            </a:r>
            <a:r>
              <a:rPr lang="fr-FR" sz="2000" dirty="0" smtClean="0"/>
              <a:t> as </a:t>
            </a:r>
            <a:r>
              <a:rPr lang="fr-FR" sz="2000" dirty="0" smtClean="0"/>
              <a:t>a normal</a:t>
            </a:r>
            <a:r>
              <a:rPr lang="fr-FR" sz="2000" dirty="0" smtClean="0"/>
              <a:t> </a:t>
            </a:r>
            <a:r>
              <a:rPr lang="fr-FR" sz="2000" dirty="0" err="1" smtClean="0"/>
              <a:t>relay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941888" y="1659704"/>
            <a:ext cx="1848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ORGANIZATION</a:t>
            </a:r>
          </a:p>
          <a:p>
            <a:pPr algn="ctr"/>
            <a:endParaRPr lang="fr-FR" sz="2000" b="1" dirty="0" smtClean="0"/>
          </a:p>
          <a:p>
            <a:pPr algn="ctr"/>
            <a:r>
              <a:rPr lang="fr-FR" sz="1400" b="1" dirty="0" err="1"/>
              <a:t>critical</a:t>
            </a:r>
            <a:r>
              <a:rPr lang="fr-FR" sz="1400" b="1" dirty="0"/>
              <a:t> VLAN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0365864" y="1659704"/>
            <a:ext cx="125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CLOUD</a:t>
            </a:r>
          </a:p>
          <a:p>
            <a:pPr algn="ctr"/>
            <a:endParaRPr lang="fr-FR" sz="2000" b="1" dirty="0" smtClean="0"/>
          </a:p>
          <a:p>
            <a:pPr algn="ctr"/>
            <a:r>
              <a:rPr lang="fr-FR" sz="1400" b="1" dirty="0" err="1" smtClean="0"/>
              <a:t>exposed</a:t>
            </a:r>
            <a:r>
              <a:rPr lang="fr-FR" sz="1400" b="1" dirty="0" smtClean="0"/>
              <a:t> </a:t>
            </a:r>
            <a:r>
              <a:rPr lang="fr-FR" sz="1400" b="1" dirty="0"/>
              <a:t>VLAN</a:t>
            </a:r>
          </a:p>
        </p:txBody>
      </p:sp>
    </p:spTree>
    <p:extLst>
      <p:ext uri="{BB962C8B-B14F-4D97-AF65-F5344CB8AC3E}">
        <p14:creationId xmlns:p14="http://schemas.microsoft.com/office/powerpoint/2010/main" val="2279944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99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RFE Passive Relay - Definition</vt:lpstr>
      <vt:lpstr>RFE Passive Relay - Key benefit</vt:lpstr>
    </vt:vector>
  </TitlesOfParts>
  <Company>AMF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LLOBET Jean-Christian (prestataire)</dc:creator>
  <cp:lastModifiedBy>LLOBET Jean-Christian (prestataire)</cp:lastModifiedBy>
  <cp:revision>4</cp:revision>
  <dcterms:created xsi:type="dcterms:W3CDTF">2020-12-18T16:43:10Z</dcterms:created>
  <dcterms:modified xsi:type="dcterms:W3CDTF">2020-12-18T17:22:30Z</dcterms:modified>
</cp:coreProperties>
</file>